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9043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11151" y="223024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5156359"/>
            <a:ext cx="7307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Phishing Domain Detection</a:t>
            </a:r>
            <a:endParaRPr lang="en-US" sz="6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943813-4819-46F9-3378-5B54AD53A7CB}"/>
              </a:ext>
            </a:extLst>
          </p:cNvPr>
          <p:cNvSpPr txBox="1"/>
          <p:nvPr/>
        </p:nvSpPr>
        <p:spPr>
          <a:xfrm>
            <a:off x="10136459" y="6713034"/>
            <a:ext cx="41705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By </a:t>
            </a:r>
          </a:p>
          <a:p>
            <a:r>
              <a:rPr lang="en-US" sz="4000" dirty="0">
                <a:solidFill>
                  <a:schemeClr val="bg1"/>
                </a:solidFill>
              </a:rPr>
              <a:t>Sumeet Sonawane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53209" y="1214318"/>
            <a:ext cx="763181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Multicolinearity Removal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41947"/>
            <a:ext cx="10554414" cy="14475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48937" y="4022765"/>
            <a:ext cx="763181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tx1">
                    <a:lumMod val="95000"/>
                    <a:lumOff val="5000"/>
                  </a:schemeClr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Top N correlated Features</a:t>
            </a:r>
            <a:endParaRPr lang="en-US" sz="4374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5050393"/>
            <a:ext cx="10554414" cy="196488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2978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77929" y="576858"/>
            <a:ext cx="4188023" cy="654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153"/>
              </a:lnSpc>
              <a:buNone/>
            </a:pPr>
            <a:r>
              <a:rPr lang="en-US" sz="412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Class Imbalace</a:t>
            </a:r>
            <a:endParaRPr lang="en-US" sz="4122" dirty="0"/>
          </a:p>
        </p:txBody>
      </p:sp>
      <p:sp>
        <p:nvSpPr>
          <p:cNvPr id="6" name="Text 3"/>
          <p:cNvSpPr/>
          <p:nvPr/>
        </p:nvSpPr>
        <p:spPr>
          <a:xfrm>
            <a:off x="785217" y="1545312"/>
            <a:ext cx="7573566" cy="3350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8"/>
              </a:lnSpc>
              <a:buNone/>
            </a:pPr>
            <a:endParaRPr lang="en-US" sz="1649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217" y="2115860"/>
            <a:ext cx="5072182" cy="49662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85217" y="7317581"/>
            <a:ext cx="7573566" cy="3350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38"/>
              </a:lnSpc>
              <a:buNone/>
            </a:pPr>
            <a:r>
              <a:rPr lang="en-US" sz="28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Treating Class Imbalance using Smote</a:t>
            </a:r>
            <a:endParaRPr lang="en-US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4363"/>
          </a:xfrm>
          <a:prstGeom prst="rect">
            <a:avLst/>
          </a:prstGeom>
          <a:solidFill>
            <a:srgbClr val="AFCBF8"/>
          </a:solidFill>
          <a:ln w="13216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926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262545" y="3244215"/>
            <a:ext cx="4254818" cy="6647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35"/>
              </a:lnSpc>
              <a:buNone/>
            </a:pPr>
            <a:r>
              <a:rPr lang="en-US" sz="4188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Model Building</a:t>
            </a:r>
            <a:endParaRPr lang="en-US" sz="4188" dirty="0"/>
          </a:p>
        </p:txBody>
      </p:sp>
      <p:sp>
        <p:nvSpPr>
          <p:cNvPr id="6" name="Shape 3"/>
          <p:cNvSpPr/>
          <p:nvPr/>
        </p:nvSpPr>
        <p:spPr>
          <a:xfrm>
            <a:off x="2262545" y="4228028"/>
            <a:ext cx="10105311" cy="3421380"/>
          </a:xfrm>
          <a:prstGeom prst="roundRect">
            <a:avLst>
              <a:gd name="adj" fmla="val 2798"/>
            </a:avLst>
          </a:prstGeom>
          <a:noFill/>
          <a:ln w="13216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2275761" y="4241244"/>
            <a:ext cx="10078879" cy="6109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2488406" y="437649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Algorithm</a:t>
            </a:r>
            <a:endParaRPr lang="en-US" sz="1675" dirty="0"/>
          </a:p>
        </p:txBody>
      </p:sp>
      <p:sp>
        <p:nvSpPr>
          <p:cNvPr id="9" name="Text 6"/>
          <p:cNvSpPr/>
          <p:nvPr/>
        </p:nvSpPr>
        <p:spPr>
          <a:xfrm>
            <a:off x="5011936" y="437649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Accuracy</a:t>
            </a:r>
            <a:endParaRPr lang="en-US" sz="1675" dirty="0"/>
          </a:p>
        </p:txBody>
      </p:sp>
      <p:sp>
        <p:nvSpPr>
          <p:cNvPr id="10" name="Text 7"/>
          <p:cNvSpPr/>
          <p:nvPr/>
        </p:nvSpPr>
        <p:spPr>
          <a:xfrm>
            <a:off x="7531656" y="437649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Recall Score</a:t>
            </a:r>
            <a:endParaRPr lang="en-US" sz="1675" dirty="0"/>
          </a:p>
        </p:txBody>
      </p:sp>
      <p:sp>
        <p:nvSpPr>
          <p:cNvPr id="11" name="Text 8"/>
          <p:cNvSpPr/>
          <p:nvPr/>
        </p:nvSpPr>
        <p:spPr>
          <a:xfrm>
            <a:off x="10051375" y="437649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Precision</a:t>
            </a:r>
            <a:endParaRPr lang="en-US" sz="1675" dirty="0"/>
          </a:p>
        </p:txBody>
      </p:sp>
      <p:sp>
        <p:nvSpPr>
          <p:cNvPr id="12" name="Shape 9"/>
          <p:cNvSpPr/>
          <p:nvPr/>
        </p:nvSpPr>
        <p:spPr>
          <a:xfrm>
            <a:off x="2275761" y="4852154"/>
            <a:ext cx="10078879" cy="6109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488406" y="498740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Logistic Regression</a:t>
            </a:r>
            <a:endParaRPr lang="en-US" sz="1675" dirty="0"/>
          </a:p>
        </p:txBody>
      </p:sp>
      <p:sp>
        <p:nvSpPr>
          <p:cNvPr id="14" name="Text 11"/>
          <p:cNvSpPr/>
          <p:nvPr/>
        </p:nvSpPr>
        <p:spPr>
          <a:xfrm>
            <a:off x="5011936" y="498740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92.8%</a:t>
            </a:r>
            <a:endParaRPr lang="en-US" sz="1675" dirty="0"/>
          </a:p>
        </p:txBody>
      </p:sp>
      <p:sp>
        <p:nvSpPr>
          <p:cNvPr id="15" name="Text 12"/>
          <p:cNvSpPr/>
          <p:nvPr/>
        </p:nvSpPr>
        <p:spPr>
          <a:xfrm>
            <a:off x="7531656" y="498740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93.1%</a:t>
            </a:r>
            <a:endParaRPr lang="en-US" sz="1675" dirty="0"/>
          </a:p>
        </p:txBody>
      </p:sp>
      <p:sp>
        <p:nvSpPr>
          <p:cNvPr id="16" name="Text 13"/>
          <p:cNvSpPr/>
          <p:nvPr/>
        </p:nvSpPr>
        <p:spPr>
          <a:xfrm>
            <a:off x="10051375" y="498740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85.5%</a:t>
            </a:r>
            <a:endParaRPr lang="en-US" sz="1675" dirty="0"/>
          </a:p>
        </p:txBody>
      </p:sp>
      <p:sp>
        <p:nvSpPr>
          <p:cNvPr id="17" name="Shape 14"/>
          <p:cNvSpPr/>
          <p:nvPr/>
        </p:nvSpPr>
        <p:spPr>
          <a:xfrm>
            <a:off x="2275761" y="5463064"/>
            <a:ext cx="10078879" cy="6109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2488406" y="559831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Decision Tree</a:t>
            </a:r>
            <a:endParaRPr lang="en-US" sz="1675" dirty="0"/>
          </a:p>
        </p:txBody>
      </p:sp>
      <p:sp>
        <p:nvSpPr>
          <p:cNvPr id="19" name="Text 16"/>
          <p:cNvSpPr/>
          <p:nvPr/>
        </p:nvSpPr>
        <p:spPr>
          <a:xfrm>
            <a:off x="5011936" y="559831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95.6%</a:t>
            </a:r>
            <a:endParaRPr lang="en-US" sz="1675" dirty="0"/>
          </a:p>
        </p:txBody>
      </p:sp>
      <p:sp>
        <p:nvSpPr>
          <p:cNvPr id="20" name="Text 17"/>
          <p:cNvSpPr/>
          <p:nvPr/>
        </p:nvSpPr>
        <p:spPr>
          <a:xfrm>
            <a:off x="7531656" y="5598319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94.3%</a:t>
            </a:r>
            <a:endParaRPr lang="en-US" sz="1675" dirty="0"/>
          </a:p>
        </p:txBody>
      </p:sp>
      <p:sp>
        <p:nvSpPr>
          <p:cNvPr id="21" name="Text 18"/>
          <p:cNvSpPr/>
          <p:nvPr/>
        </p:nvSpPr>
        <p:spPr>
          <a:xfrm>
            <a:off x="10051375" y="5598319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92.7%</a:t>
            </a:r>
            <a:endParaRPr lang="en-US" sz="1675" dirty="0"/>
          </a:p>
        </p:txBody>
      </p:sp>
      <p:sp>
        <p:nvSpPr>
          <p:cNvPr id="22" name="Shape 19"/>
          <p:cNvSpPr/>
          <p:nvPr/>
        </p:nvSpPr>
        <p:spPr>
          <a:xfrm>
            <a:off x="2275761" y="6073973"/>
            <a:ext cx="10078879" cy="6109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2488406" y="6209228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Forest</a:t>
            </a:r>
            <a:endParaRPr lang="en-US" sz="1675" dirty="0"/>
          </a:p>
        </p:txBody>
      </p:sp>
      <p:sp>
        <p:nvSpPr>
          <p:cNvPr id="24" name="Text 21"/>
          <p:cNvSpPr/>
          <p:nvPr/>
        </p:nvSpPr>
        <p:spPr>
          <a:xfrm>
            <a:off x="5011936" y="6209228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97.0%</a:t>
            </a:r>
            <a:endParaRPr lang="en-US" sz="1675" dirty="0"/>
          </a:p>
        </p:txBody>
      </p:sp>
      <p:sp>
        <p:nvSpPr>
          <p:cNvPr id="25" name="Text 22"/>
          <p:cNvSpPr/>
          <p:nvPr/>
        </p:nvSpPr>
        <p:spPr>
          <a:xfrm>
            <a:off x="7531656" y="6209228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95.7%</a:t>
            </a:r>
            <a:endParaRPr lang="en-US" sz="1675" dirty="0"/>
          </a:p>
        </p:txBody>
      </p:sp>
      <p:sp>
        <p:nvSpPr>
          <p:cNvPr id="26" name="Text 23"/>
          <p:cNvSpPr/>
          <p:nvPr/>
        </p:nvSpPr>
        <p:spPr>
          <a:xfrm>
            <a:off x="10051375" y="6209228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94.5%</a:t>
            </a:r>
            <a:endParaRPr lang="en-US" sz="1675" dirty="0"/>
          </a:p>
        </p:txBody>
      </p:sp>
      <p:sp>
        <p:nvSpPr>
          <p:cNvPr id="27" name="Shape 24"/>
          <p:cNvSpPr/>
          <p:nvPr/>
        </p:nvSpPr>
        <p:spPr>
          <a:xfrm>
            <a:off x="2275761" y="6684883"/>
            <a:ext cx="10078879" cy="9513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Text 25"/>
          <p:cNvSpPr/>
          <p:nvPr/>
        </p:nvSpPr>
        <p:spPr>
          <a:xfrm>
            <a:off x="2488406" y="6820138"/>
            <a:ext cx="2090618" cy="6807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Support Vector Machine</a:t>
            </a:r>
            <a:endParaRPr lang="en-US" sz="1675" dirty="0"/>
          </a:p>
        </p:txBody>
      </p:sp>
      <p:sp>
        <p:nvSpPr>
          <p:cNvPr id="29" name="Text 26"/>
          <p:cNvSpPr/>
          <p:nvPr/>
        </p:nvSpPr>
        <p:spPr>
          <a:xfrm>
            <a:off x="5011936" y="6820138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95.8%</a:t>
            </a:r>
            <a:endParaRPr lang="en-US" sz="1675" dirty="0"/>
          </a:p>
        </p:txBody>
      </p:sp>
      <p:sp>
        <p:nvSpPr>
          <p:cNvPr id="30" name="Text 27"/>
          <p:cNvSpPr/>
          <p:nvPr/>
        </p:nvSpPr>
        <p:spPr>
          <a:xfrm>
            <a:off x="7531656" y="6820138"/>
            <a:ext cx="208680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94.8%</a:t>
            </a:r>
            <a:endParaRPr lang="en-US" sz="1675" dirty="0"/>
          </a:p>
        </p:txBody>
      </p:sp>
      <p:sp>
        <p:nvSpPr>
          <p:cNvPr id="31" name="Text 28"/>
          <p:cNvSpPr/>
          <p:nvPr/>
        </p:nvSpPr>
        <p:spPr>
          <a:xfrm>
            <a:off x="10051375" y="6820138"/>
            <a:ext cx="2090618" cy="340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80"/>
              </a:lnSpc>
              <a:buNone/>
            </a:pPr>
            <a:r>
              <a:rPr lang="en-US" sz="1675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92.0%</a:t>
            </a:r>
            <a:endParaRPr lang="en-US" sz="1675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57750" y="1568529"/>
            <a:ext cx="4914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Clustering Method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596158"/>
            <a:ext cx="10554414" cy="406479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93256" y="245375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Best Models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3481388"/>
            <a:ext cx="10554414" cy="2294334"/>
          </a:xfrm>
          <a:prstGeom prst="roundRect">
            <a:avLst>
              <a:gd name="adj" fmla="val 4358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2051804" y="3495199"/>
            <a:ext cx="1052679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2274094" y="3636050"/>
            <a:ext cx="235934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2F2F2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Algorithm</a:t>
            </a:r>
            <a:endParaRPr lang="en-US" sz="1750" b="1" dirty="0"/>
          </a:p>
        </p:txBody>
      </p:sp>
      <p:sp>
        <p:nvSpPr>
          <p:cNvPr id="9" name="Text 6"/>
          <p:cNvSpPr/>
          <p:nvPr/>
        </p:nvSpPr>
        <p:spPr>
          <a:xfrm>
            <a:off x="5085398" y="3636050"/>
            <a:ext cx="23555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Accuracy</a:t>
            </a:r>
            <a:endParaRPr lang="en-US" sz="1750" b="1" dirty="0"/>
          </a:p>
        </p:txBody>
      </p:sp>
      <p:sp>
        <p:nvSpPr>
          <p:cNvPr id="10" name="Text 7"/>
          <p:cNvSpPr/>
          <p:nvPr/>
        </p:nvSpPr>
        <p:spPr>
          <a:xfrm>
            <a:off x="7892891" y="3636050"/>
            <a:ext cx="235446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Recall Score</a:t>
            </a:r>
            <a:endParaRPr lang="en-US" sz="1750" b="1" dirty="0"/>
          </a:p>
        </p:txBody>
      </p:sp>
      <p:sp>
        <p:nvSpPr>
          <p:cNvPr id="11" name="Text 8"/>
          <p:cNvSpPr/>
          <p:nvPr/>
        </p:nvSpPr>
        <p:spPr>
          <a:xfrm>
            <a:off x="10699313" y="3636050"/>
            <a:ext cx="16571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Precision</a:t>
            </a:r>
            <a:endParaRPr lang="en-US" sz="1750" b="1" dirty="0"/>
          </a:p>
        </p:txBody>
      </p:sp>
      <p:sp>
        <p:nvSpPr>
          <p:cNvPr id="12" name="Shape 9"/>
          <p:cNvSpPr/>
          <p:nvPr/>
        </p:nvSpPr>
        <p:spPr>
          <a:xfrm>
            <a:off x="2051804" y="4132302"/>
            <a:ext cx="10526792" cy="992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2274094" y="4273153"/>
            <a:ext cx="235934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2F2F2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Forest(Hyper tuned)</a:t>
            </a:r>
            <a:endParaRPr lang="en-US" sz="1750" b="1" dirty="0"/>
          </a:p>
        </p:txBody>
      </p:sp>
      <p:sp>
        <p:nvSpPr>
          <p:cNvPr id="14" name="Text 11"/>
          <p:cNvSpPr/>
          <p:nvPr/>
        </p:nvSpPr>
        <p:spPr>
          <a:xfrm>
            <a:off x="5085398" y="4273153"/>
            <a:ext cx="23555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97.1</a:t>
            </a:r>
            <a:r>
              <a:rPr lang="en-US" sz="17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%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892891" y="4273153"/>
            <a:ext cx="235446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96.0</a:t>
            </a:r>
            <a:r>
              <a:rPr lang="en-US" sz="17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%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699313" y="4273153"/>
            <a:ext cx="16571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95.0%</a:t>
            </a:r>
            <a:endParaRPr lang="en-US" sz="1750" b="1" dirty="0"/>
          </a:p>
        </p:txBody>
      </p:sp>
      <p:sp>
        <p:nvSpPr>
          <p:cNvPr id="17" name="Shape 14"/>
          <p:cNvSpPr/>
          <p:nvPr/>
        </p:nvSpPr>
        <p:spPr>
          <a:xfrm>
            <a:off x="2051804" y="5124807"/>
            <a:ext cx="10526792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2274094" y="5265658"/>
            <a:ext cx="235934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2F2F2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Cluster Method</a:t>
            </a:r>
            <a:endParaRPr lang="en-US" sz="1750" b="1" dirty="0"/>
          </a:p>
        </p:txBody>
      </p:sp>
      <p:sp>
        <p:nvSpPr>
          <p:cNvPr id="19" name="Text 16"/>
          <p:cNvSpPr/>
          <p:nvPr/>
        </p:nvSpPr>
        <p:spPr>
          <a:xfrm>
            <a:off x="5085398" y="5265658"/>
            <a:ext cx="23555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97.0%</a:t>
            </a:r>
            <a:endParaRPr lang="en-US" sz="1750" b="1" dirty="0"/>
          </a:p>
        </p:txBody>
      </p:sp>
      <p:sp>
        <p:nvSpPr>
          <p:cNvPr id="20" name="Text 17"/>
          <p:cNvSpPr/>
          <p:nvPr/>
        </p:nvSpPr>
        <p:spPr>
          <a:xfrm>
            <a:off x="7892891" y="5265658"/>
            <a:ext cx="235446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95.0%</a:t>
            </a:r>
            <a:endParaRPr lang="en-US" sz="1750" b="1" dirty="0"/>
          </a:p>
        </p:txBody>
      </p:sp>
      <p:sp>
        <p:nvSpPr>
          <p:cNvPr id="21" name="Text 18"/>
          <p:cNvSpPr/>
          <p:nvPr/>
        </p:nvSpPr>
        <p:spPr>
          <a:xfrm>
            <a:off x="10699313" y="5265658"/>
            <a:ext cx="16571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95.4%</a:t>
            </a:r>
            <a:endParaRPr lang="en-US" sz="175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4232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Limitations</a:t>
            </a:r>
            <a:endParaRPr lang="en-US" sz="6000" dirty="0"/>
          </a:p>
        </p:txBody>
      </p:sp>
      <p:sp>
        <p:nvSpPr>
          <p:cNvPr id="6" name="Text 3"/>
          <p:cNvSpPr/>
          <p:nvPr/>
        </p:nvSpPr>
        <p:spPr>
          <a:xfrm>
            <a:off x="6319599" y="4450912"/>
            <a:ext cx="7477601" cy="2589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4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Clustering Method has high time and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40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energy consumption</a:t>
            </a:r>
            <a:endParaRPr lang="en-US" sz="4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E98F1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32011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Future Scope 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1188601" y="422874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40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 an end to end product.</a:t>
            </a:r>
            <a:endParaRPr lang="en-US" sz="4000" dirty="0"/>
          </a:p>
        </p:txBody>
      </p:sp>
      <p:sp>
        <p:nvSpPr>
          <p:cNvPr id="6" name="Text 4"/>
          <p:cNvSpPr/>
          <p:nvPr/>
        </p:nvSpPr>
        <p:spPr>
          <a:xfrm>
            <a:off x="1188601" y="4828477"/>
            <a:ext cx="7122200" cy="6133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40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Study new trends.</a:t>
            </a:r>
            <a:endParaRPr lang="en-US" sz="40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178315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463427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</a:t>
            </a:r>
            <a:endParaRPr lang="en-US" sz="6000" dirty="0"/>
          </a:p>
        </p:txBody>
      </p:sp>
      <p:sp>
        <p:nvSpPr>
          <p:cNvPr id="5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Detecting phishing domains is essential for preventing cyberattacks. By leveraging machine learning techniques and evaluation metrics, effective defenses can be built.</a:t>
            </a:r>
            <a:endParaRPr lang="en-US" sz="28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2037993" y="322052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382583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093256" y="451449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Thank You…..!!!!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759500"/>
            <a:ext cx="4283393" cy="42833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5376148"/>
            <a:ext cx="53340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What is Phishing???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6403777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Phishing is a form of cybercrime where attackers deceive individuals or organizations into revealing sensitive information such as passwords or financial details.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2318482"/>
            <a:ext cx="4443889" cy="12432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Objective</a:t>
            </a:r>
            <a:endParaRPr lang="en-US" sz="4374" b="1" dirty="0"/>
          </a:p>
        </p:txBody>
      </p:sp>
      <p:sp>
        <p:nvSpPr>
          <p:cNvPr id="6" name="Text 3"/>
          <p:cNvSpPr/>
          <p:nvPr/>
        </p:nvSpPr>
        <p:spPr>
          <a:xfrm>
            <a:off x="2037993" y="294012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7320" y="3628787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4374"/>
              </a:lnSpc>
              <a:buNone/>
            </a:pPr>
            <a:endParaRPr lang="en-US" sz="3499" dirty="0"/>
          </a:p>
        </p:txBody>
      </p:sp>
      <p:sp>
        <p:nvSpPr>
          <p:cNvPr id="8" name="Text 5"/>
          <p:cNvSpPr/>
          <p:nvPr/>
        </p:nvSpPr>
        <p:spPr>
          <a:xfrm>
            <a:off x="2037993" y="4517469"/>
            <a:ext cx="10554414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4374"/>
              </a:lnSpc>
              <a:buNone/>
            </a:pPr>
            <a:r>
              <a:rPr lang="en-US" sz="349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"Developing a model to prerdict whether a domain is real</a:t>
            </a:r>
          </a:p>
          <a:p>
            <a:pPr marL="0" indent="0" algn="r">
              <a:lnSpc>
                <a:spcPts val="4374"/>
              </a:lnSpc>
              <a:buNone/>
            </a:pPr>
            <a:r>
              <a:rPr lang="en-US" sz="349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or fake"</a:t>
            </a:r>
            <a:endParaRPr lang="en-US" sz="3499" dirty="0"/>
          </a:p>
        </p:txBody>
      </p:sp>
      <p:sp>
        <p:nvSpPr>
          <p:cNvPr id="9" name="Text 6"/>
          <p:cNvSpPr/>
          <p:nvPr/>
        </p:nvSpPr>
        <p:spPr>
          <a:xfrm>
            <a:off x="2037993" y="596157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Necessity of Detecting Phishing Domains</a:t>
            </a:r>
            <a:endParaRPr lang="en-US" sz="4374" b="1" dirty="0"/>
          </a:p>
        </p:txBody>
      </p:sp>
      <p:sp>
        <p:nvSpPr>
          <p:cNvPr id="5" name="Text 3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Recognizing phishing domains is crucial to safeguard individuals and organizations from falling victim to identity theft, financial loss, and data breaches</a:t>
            </a: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16880" y="1197292"/>
            <a:ext cx="359664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dirty="0">
                <a:solidFill>
                  <a:srgbClr val="080E26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Workflow Chart</a:t>
            </a:r>
            <a:endParaRPr lang="en-US" sz="3499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002631"/>
            <a:ext cx="10554414" cy="400204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7993" y="633793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212657"/>
            <a:ext cx="7078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Tools and Platforms Used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24028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Tools: Python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833199" y="384560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Platform: Jupyter Notebook</a:t>
            </a:r>
            <a:endParaRPr lang="en-US" sz="3200" dirty="0"/>
          </a:p>
        </p:txBody>
      </p:sp>
      <p:sp>
        <p:nvSpPr>
          <p:cNvPr id="8" name="Text 5"/>
          <p:cNvSpPr/>
          <p:nvPr/>
        </p:nvSpPr>
        <p:spPr>
          <a:xfrm>
            <a:off x="833199" y="4450913"/>
            <a:ext cx="7953962" cy="18495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Library Used: Numpy, Pandas, matplotlib,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			seaborn, Scikit-learn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833199" y="50562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33199" y="566154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1906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404604" y="526494"/>
            <a:ext cx="3821192" cy="5970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701"/>
              </a:lnSpc>
              <a:buNone/>
            </a:pPr>
            <a:r>
              <a:rPr lang="en-US" sz="376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Data Decription</a:t>
            </a:r>
            <a:endParaRPr lang="en-US" sz="376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837" y="1410176"/>
            <a:ext cx="7334607" cy="916781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41" y="2541865"/>
            <a:ext cx="10983951" cy="51611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936703" y="-58548"/>
            <a:ext cx="14630400" cy="8229600"/>
          </a:xfrm>
          <a:prstGeom prst="rect">
            <a:avLst/>
          </a:prstGeom>
          <a:solidFill>
            <a:srgbClr val="AFCBF8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36456" y="225944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6000" b="1" dirty="0">
                <a:solidFill>
                  <a:srgbClr val="080E26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EDA</a:t>
            </a:r>
            <a:endParaRPr lang="en-US" sz="6000" dirty="0"/>
          </a:p>
        </p:txBody>
      </p:sp>
      <p:sp>
        <p:nvSpPr>
          <p:cNvPr id="6" name="Text 3"/>
          <p:cNvSpPr/>
          <p:nvPr/>
        </p:nvSpPr>
        <p:spPr>
          <a:xfrm>
            <a:off x="6319599" y="328707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4000" b="1" dirty="0">
                <a:solidFill>
                  <a:srgbClr val="910D0D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Checking for nulls and treating them</a:t>
            </a:r>
            <a:endParaRPr lang="en-US" sz="40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9599" y="3892391"/>
            <a:ext cx="7477601" cy="207764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080E26"/>
          </a:solidFill>
          <a:ln w="13573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03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131594" y="600432"/>
            <a:ext cx="4367093" cy="682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373"/>
              </a:lnSpc>
              <a:buNone/>
            </a:pPr>
            <a:r>
              <a:rPr lang="en-US" sz="4298" dirty="0">
                <a:solidFill>
                  <a:srgbClr val="080E26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Outlier Removal</a:t>
            </a:r>
            <a:endParaRPr lang="en-US" sz="4298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195" y="1610201"/>
            <a:ext cx="9644063" cy="54247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29195" y="7280553"/>
            <a:ext cx="10371892" cy="349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1"/>
              </a:lnSpc>
              <a:buNone/>
            </a:pPr>
            <a:r>
              <a:rPr lang="en-US" sz="3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Treating outliers using z score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271</Words>
  <Application>Microsoft Office PowerPoint</Application>
  <PresentationFormat>Custom</PresentationFormat>
  <Paragraphs>87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Epilogue</vt:lpstr>
      <vt:lpstr>Fraunces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Sumeet Sonawane</cp:lastModifiedBy>
  <cp:revision>10</cp:revision>
  <dcterms:created xsi:type="dcterms:W3CDTF">2023-10-13T08:13:16Z</dcterms:created>
  <dcterms:modified xsi:type="dcterms:W3CDTF">2023-10-14T06:27:42Z</dcterms:modified>
</cp:coreProperties>
</file>